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6858000" cy="9906000" type="A4"/>
  <p:notesSz cx="7102475" cy="10233025"/>
  <p:defaultTextStyle>
    <a:defPPr>
      <a:defRPr lang="ja-JP"/>
    </a:defPPr>
    <a:lvl1pPr marL="0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1pPr>
    <a:lvl2pPr marL="506852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2pPr>
    <a:lvl3pPr marL="1013704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3pPr>
    <a:lvl4pPr marL="1520556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4pPr>
    <a:lvl5pPr marL="2027408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5pPr>
    <a:lvl6pPr marL="2534260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6pPr>
    <a:lvl7pPr marL="3041112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7pPr>
    <a:lvl8pPr marL="3547963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8pPr>
    <a:lvl9pPr marL="4054815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荒木　智" initials="荒木　智" lastIdx="1" clrIdx="0">
    <p:extLst>
      <p:ext uri="{19B8F6BF-5375-455C-9EA6-DF929625EA0E}">
        <p15:presenceInfo xmlns:p15="http://schemas.microsoft.com/office/powerpoint/2012/main" userId="S-1-5-21-1788538741-3808230625-845840581-69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  <a:srgbClr val="FF0000"/>
    <a:srgbClr val="FF99CC"/>
    <a:srgbClr val="FF99FF"/>
    <a:srgbClr val="FF9933"/>
    <a:srgbClr val="FFFFCC"/>
    <a:srgbClr val="99FF33"/>
    <a:srgbClr val="CCFF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68" autoAdjust="0"/>
    <p:restoredTop sz="93727" autoAdjust="0"/>
  </p:normalViewPr>
  <p:slideViewPr>
    <p:cSldViewPr>
      <p:cViewPr varScale="1">
        <p:scale>
          <a:sx n="47" d="100"/>
          <a:sy n="47" d="100"/>
        </p:scale>
        <p:origin x="2028" y="60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舞子" userId="dcabaf1d15b0b522" providerId="LiveId" clId="{2DCFC5D1-B66A-49C4-A024-6911824D11DF}"/>
    <pc:docChg chg="undo redo custSel addSld delSld modSld">
      <pc:chgData name="舞子" userId="dcabaf1d15b0b522" providerId="LiveId" clId="{2DCFC5D1-B66A-49C4-A024-6911824D11DF}" dt="2023-05-20T01:56:39.977" v="1143" actId="1076"/>
      <pc:docMkLst>
        <pc:docMk/>
      </pc:docMkLst>
      <pc:sldChg chg="addSp delSp modSp mod setBg">
        <pc:chgData name="舞子" userId="dcabaf1d15b0b522" providerId="LiveId" clId="{2DCFC5D1-B66A-49C4-A024-6911824D11DF}" dt="2023-05-20T01:56:39.977" v="1143" actId="1076"/>
        <pc:sldMkLst>
          <pc:docMk/>
          <pc:sldMk cId="700478630" sldId="287"/>
        </pc:sldMkLst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3" creationId="{5991BB65-12BB-9D63-3C66-C1D6FAE9C7D8}"/>
          </ac:spMkLst>
        </pc:spChg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4" creationId="{FB942870-B187-3B49-6425-C05B0FB48C77}"/>
          </ac:spMkLst>
        </pc:spChg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7" creationId="{94779B69-2219-66DB-7494-E795DDD0E1A9}"/>
          </ac:spMkLst>
        </pc:spChg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8" creationId="{1E79B707-3A8D-153C-29AF-1A7796111B35}"/>
          </ac:spMkLst>
        </pc:spChg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9" creationId="{9F8994DB-04B4-7B59-FCB3-97DA7B8071BB}"/>
          </ac:spMkLst>
        </pc:spChg>
        <pc:spChg chg="mod ord">
          <ac:chgData name="舞子" userId="dcabaf1d15b0b522" providerId="LiveId" clId="{2DCFC5D1-B66A-49C4-A024-6911824D11DF}" dt="2023-05-20T01:47:01.355" v="1013" actId="14100"/>
          <ac:spMkLst>
            <pc:docMk/>
            <pc:sldMk cId="700478630" sldId="287"/>
            <ac:spMk id="10" creationId="{4094450E-CC6D-4369-8BBA-996CC0C303C8}"/>
          </ac:spMkLst>
        </pc:spChg>
        <pc:spChg chg="mod">
          <ac:chgData name="舞子" userId="dcabaf1d15b0b522" providerId="LiveId" clId="{2DCFC5D1-B66A-49C4-A024-6911824D11DF}" dt="2023-05-20T01:54:45.274" v="1139" actId="1076"/>
          <ac:spMkLst>
            <pc:docMk/>
            <pc:sldMk cId="700478630" sldId="287"/>
            <ac:spMk id="12" creationId="{D0888220-FC72-4D20-8EDF-2BD8BDA89D0C}"/>
          </ac:spMkLst>
        </pc:spChg>
        <pc:spChg chg="add mod">
          <ac:chgData name="舞子" userId="dcabaf1d15b0b522" providerId="LiveId" clId="{2DCFC5D1-B66A-49C4-A024-6911824D11DF}" dt="2023-05-20T01:53:22.336" v="1133" actId="1076"/>
          <ac:spMkLst>
            <pc:docMk/>
            <pc:sldMk cId="700478630" sldId="287"/>
            <ac:spMk id="13" creationId="{0CD4B1A3-C28A-4808-1C51-149464F04E66}"/>
          </ac:spMkLst>
        </pc:spChg>
        <pc:spChg chg="add mod">
          <ac:chgData name="舞子" userId="dcabaf1d15b0b522" providerId="LiveId" clId="{2DCFC5D1-B66A-49C4-A024-6911824D11DF}" dt="2023-05-20T01:53:17.841" v="1132" actId="1076"/>
          <ac:spMkLst>
            <pc:docMk/>
            <pc:sldMk cId="700478630" sldId="287"/>
            <ac:spMk id="14" creationId="{D8D63DAC-673A-CCB6-E188-4470DAD01D65}"/>
          </ac:spMkLst>
        </pc:spChg>
        <pc:spChg chg="add mod">
          <ac:chgData name="舞子" userId="dcabaf1d15b0b522" providerId="LiveId" clId="{2DCFC5D1-B66A-49C4-A024-6911824D11DF}" dt="2023-05-20T01:48:42.101" v="1026" actId="14100"/>
          <ac:spMkLst>
            <pc:docMk/>
            <pc:sldMk cId="700478630" sldId="287"/>
            <ac:spMk id="15" creationId="{1A8B9855-774F-95B2-D6BF-C9E009B96CCD}"/>
          </ac:spMkLst>
        </pc:spChg>
        <pc:spChg chg="mod">
          <ac:chgData name="舞子" userId="dcabaf1d15b0b522" providerId="LiveId" clId="{2DCFC5D1-B66A-49C4-A024-6911824D11DF}" dt="2023-05-20T01:30:27.633" v="570" actId="1076"/>
          <ac:spMkLst>
            <pc:docMk/>
            <pc:sldMk cId="700478630" sldId="287"/>
            <ac:spMk id="16" creationId="{11D6DC38-244A-442A-A32C-309F596C6172}"/>
          </ac:spMkLst>
        </pc:spChg>
        <pc:spChg chg="mod">
          <ac:chgData name="舞子" userId="dcabaf1d15b0b522" providerId="LiveId" clId="{2DCFC5D1-B66A-49C4-A024-6911824D11DF}" dt="2023-05-20T01:30:33.508" v="571" actId="1076"/>
          <ac:spMkLst>
            <pc:docMk/>
            <pc:sldMk cId="700478630" sldId="287"/>
            <ac:spMk id="17" creationId="{F3BBC468-9E02-4F73-A35B-F899618DF6CA}"/>
          </ac:spMkLst>
        </pc:spChg>
        <pc:spChg chg="mod">
          <ac:chgData name="舞子" userId="dcabaf1d15b0b522" providerId="LiveId" clId="{2DCFC5D1-B66A-49C4-A024-6911824D11DF}" dt="2023-05-20T01:52:04.271" v="1068" actId="20577"/>
          <ac:spMkLst>
            <pc:docMk/>
            <pc:sldMk cId="700478630" sldId="287"/>
            <ac:spMk id="18" creationId="{78809BB0-ACB0-4339-AE3E-8140FD4CE1B1}"/>
          </ac:spMkLst>
        </pc:spChg>
        <pc:spChg chg="mod">
          <ac:chgData name="舞子" userId="dcabaf1d15b0b522" providerId="LiveId" clId="{2DCFC5D1-B66A-49C4-A024-6911824D11DF}" dt="2023-05-20T01:46:43.237" v="1011" actId="1076"/>
          <ac:spMkLst>
            <pc:docMk/>
            <pc:sldMk cId="700478630" sldId="287"/>
            <ac:spMk id="19" creationId="{E165DA64-F61E-415C-950D-E2A130D31B79}"/>
          </ac:spMkLst>
        </pc:spChg>
        <pc:spChg chg="add mod">
          <ac:chgData name="舞子" userId="dcabaf1d15b0b522" providerId="LiveId" clId="{2DCFC5D1-B66A-49C4-A024-6911824D11DF}" dt="2023-05-20T01:48:38.975" v="1025" actId="1076"/>
          <ac:spMkLst>
            <pc:docMk/>
            <pc:sldMk cId="700478630" sldId="287"/>
            <ac:spMk id="20" creationId="{8D5A7007-A9E7-32FB-D06D-58C3141B7785}"/>
          </ac:spMkLst>
        </pc:spChg>
        <pc:spChg chg="mod">
          <ac:chgData name="舞子" userId="dcabaf1d15b0b522" providerId="LiveId" clId="{2DCFC5D1-B66A-49C4-A024-6911824D11DF}" dt="2023-05-20T01:18:47.743" v="154" actId="164"/>
          <ac:spMkLst>
            <pc:docMk/>
            <pc:sldMk cId="700478630" sldId="287"/>
            <ac:spMk id="21" creationId="{415CECB3-6E44-469D-9903-9BEE4BB6A0C3}"/>
          </ac:spMkLst>
        </pc:spChg>
        <pc:spChg chg="add mod">
          <ac:chgData name="舞子" userId="dcabaf1d15b0b522" providerId="LiveId" clId="{2DCFC5D1-B66A-49C4-A024-6911824D11DF}" dt="2023-05-20T01:49:36.846" v="1051" actId="20577"/>
          <ac:spMkLst>
            <pc:docMk/>
            <pc:sldMk cId="700478630" sldId="287"/>
            <ac:spMk id="22" creationId="{A5A7D88B-24ED-C732-0993-59D08E87DE71}"/>
          </ac:spMkLst>
        </pc:spChg>
        <pc:spChg chg="mod">
          <ac:chgData name="舞子" userId="dcabaf1d15b0b522" providerId="LiveId" clId="{2DCFC5D1-B66A-49C4-A024-6911824D11DF}" dt="2023-05-20T01:56:39.977" v="1143" actId="1076"/>
          <ac:spMkLst>
            <pc:docMk/>
            <pc:sldMk cId="700478630" sldId="287"/>
            <ac:spMk id="23" creationId="{B7F1BA95-8551-40CF-B5C4-9AE293DA6930}"/>
          </ac:spMkLst>
        </pc:spChg>
        <pc:spChg chg="del mod">
          <ac:chgData name="舞子" userId="dcabaf1d15b0b522" providerId="LiveId" clId="{2DCFC5D1-B66A-49C4-A024-6911824D11DF}" dt="2023-05-20T01:47:51.946" v="1020" actId="478"/>
          <ac:spMkLst>
            <pc:docMk/>
            <pc:sldMk cId="700478630" sldId="287"/>
            <ac:spMk id="24" creationId="{9D051F7F-D689-4FC5-8C77-187431DCBE7B}"/>
          </ac:spMkLst>
        </pc:spChg>
        <pc:spChg chg="mod">
          <ac:chgData name="舞子" userId="dcabaf1d15b0b522" providerId="LiveId" clId="{2DCFC5D1-B66A-49C4-A024-6911824D11DF}" dt="2023-05-20T01:56:39.977" v="1143" actId="1076"/>
          <ac:spMkLst>
            <pc:docMk/>
            <pc:sldMk cId="700478630" sldId="287"/>
            <ac:spMk id="25" creationId="{A18B784B-947F-4D28-853E-25290C8EF888}"/>
          </ac:spMkLst>
        </pc:spChg>
        <pc:spChg chg="add mod">
          <ac:chgData name="舞子" userId="dcabaf1d15b0b522" providerId="LiveId" clId="{2DCFC5D1-B66A-49C4-A024-6911824D11DF}" dt="2023-05-20T01:54:39.989" v="1137" actId="1076"/>
          <ac:spMkLst>
            <pc:docMk/>
            <pc:sldMk cId="700478630" sldId="287"/>
            <ac:spMk id="26" creationId="{BFCC6F9F-D421-D2A6-B6D1-4699DFF2CA26}"/>
          </ac:spMkLst>
        </pc:spChg>
        <pc:spChg chg="add mod">
          <ac:chgData name="舞子" userId="dcabaf1d15b0b522" providerId="LiveId" clId="{2DCFC5D1-B66A-49C4-A024-6911824D11DF}" dt="2023-05-20T01:52:26.122" v="1069" actId="1076"/>
          <ac:spMkLst>
            <pc:docMk/>
            <pc:sldMk cId="700478630" sldId="287"/>
            <ac:spMk id="27" creationId="{44C8ACB5-1594-1306-94CB-445447FC1530}"/>
          </ac:spMkLst>
        </pc:spChg>
        <pc:spChg chg="add mod">
          <ac:chgData name="舞子" userId="dcabaf1d15b0b522" providerId="LiveId" clId="{2DCFC5D1-B66A-49C4-A024-6911824D11DF}" dt="2023-05-20T01:54:50.743" v="1140" actId="1076"/>
          <ac:spMkLst>
            <pc:docMk/>
            <pc:sldMk cId="700478630" sldId="287"/>
            <ac:spMk id="28" creationId="{2688D5F0-761A-DA74-4F16-B2237B67F259}"/>
          </ac:spMkLst>
        </pc:spChg>
        <pc:spChg chg="mod or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36" creationId="{D148A4FC-1793-44EF-8612-66836AA75408}"/>
          </ac:spMkLst>
        </pc:spChg>
        <pc:spChg chg="mod">
          <ac:chgData name="舞子" userId="dcabaf1d15b0b522" providerId="LiveId" clId="{2DCFC5D1-B66A-49C4-A024-6911824D11DF}" dt="2023-05-20T01:18:47.743" v="154" actId="164"/>
          <ac:spMkLst>
            <pc:docMk/>
            <pc:sldMk cId="700478630" sldId="287"/>
            <ac:spMk id="45" creationId="{E48BEFD2-AB65-43B1-99F5-320FFB3394F8}"/>
          </ac:spMkLst>
        </pc:spChg>
        <pc:spChg chg="mod">
          <ac:chgData name="舞子" userId="dcabaf1d15b0b522" providerId="LiveId" clId="{2DCFC5D1-B66A-49C4-A024-6911824D11DF}" dt="2023-05-20T01:47:05.933" v="1014" actId="14100"/>
          <ac:spMkLst>
            <pc:docMk/>
            <pc:sldMk cId="700478630" sldId="287"/>
            <ac:spMk id="47" creationId="{D6FE55F5-4225-438E-B89D-134225C72A19}"/>
          </ac:spMkLst>
        </pc:spChg>
        <pc:spChg chg="mod">
          <ac:chgData name="舞子" userId="dcabaf1d15b0b522" providerId="LiveId" clId="{2DCFC5D1-B66A-49C4-A024-6911824D11DF}" dt="2023-05-20T01:18:47.743" v="154" actId="164"/>
          <ac:spMkLst>
            <pc:docMk/>
            <pc:sldMk cId="700478630" sldId="287"/>
            <ac:spMk id="51" creationId="{0DD2437E-BB29-4C87-B734-BF09EA0D180C}"/>
          </ac:spMkLst>
        </pc:spChg>
        <pc:grpChg chg="add mod">
          <ac:chgData name="舞子" userId="dcabaf1d15b0b522" providerId="LiveId" clId="{2DCFC5D1-B66A-49C4-A024-6911824D11DF}" dt="2023-05-20T01:18:47.743" v="154" actId="164"/>
          <ac:grpSpMkLst>
            <pc:docMk/>
            <pc:sldMk cId="700478630" sldId="287"/>
            <ac:grpSpMk id="5" creationId="{5E50242B-878C-EDFD-D6EA-A5D9E7506B2C}"/>
          </ac:grpSpMkLst>
        </pc:grpChg>
        <pc:picChg chg="mod">
          <ac:chgData name="舞子" userId="dcabaf1d15b0b522" providerId="LiveId" clId="{2DCFC5D1-B66A-49C4-A024-6911824D11DF}" dt="2023-05-20T01:18:47.743" v="154" actId="164"/>
          <ac:picMkLst>
            <pc:docMk/>
            <pc:sldMk cId="700478630" sldId="287"/>
            <ac:picMk id="6" creationId="{9EB11BFC-5EE4-42C7-B285-3EC578ACC79A}"/>
          </ac:picMkLst>
        </pc:picChg>
        <pc:picChg chg="mod">
          <ac:chgData name="舞子" userId="dcabaf1d15b0b522" providerId="LiveId" clId="{2DCFC5D1-B66A-49C4-A024-6911824D11DF}" dt="2023-05-20T01:30:22.637" v="569" actId="1076"/>
          <ac:picMkLst>
            <pc:docMk/>
            <pc:sldMk cId="700478630" sldId="287"/>
            <ac:picMk id="11" creationId="{DCD07091-F2DC-4231-BAF1-C9F31134C312}"/>
          </ac:picMkLst>
        </pc:picChg>
      </pc:sldChg>
      <pc:sldChg chg="new del">
        <pc:chgData name="舞子" userId="dcabaf1d15b0b522" providerId="LiveId" clId="{2DCFC5D1-B66A-49C4-A024-6911824D11DF}" dt="2023-05-20T01:51:59.459" v="1064" actId="680"/>
        <pc:sldMkLst>
          <pc:docMk/>
          <pc:sldMk cId="132244977" sldId="2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7739" cy="511651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6" y="4"/>
            <a:ext cx="3077739" cy="511651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r">
              <a:defRPr sz="1300"/>
            </a:lvl1pPr>
          </a:lstStyle>
          <a:p>
            <a:fld id="{5E7C1960-0072-4669-BD9F-AC9AB92C2243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766763"/>
            <a:ext cx="26574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7" tIns="49523" rIns="99047" bIns="495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860691"/>
            <a:ext cx="5681980" cy="4604861"/>
          </a:xfrm>
          <a:prstGeom prst="rect">
            <a:avLst/>
          </a:prstGeom>
        </p:spPr>
        <p:txBody>
          <a:bodyPr vert="horz" lIns="99047" tIns="49523" rIns="99047" bIns="495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719598"/>
            <a:ext cx="3077739" cy="511651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6" y="9719598"/>
            <a:ext cx="3077739" cy="511651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r">
              <a:defRPr sz="1300"/>
            </a:lvl1pPr>
          </a:lstStyle>
          <a:p>
            <a:fld id="{FF163939-86D9-4EBB-864C-F1E15AB18C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94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1pPr>
    <a:lvl2pPr marL="506852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2pPr>
    <a:lvl3pPr marL="1013704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3pPr>
    <a:lvl4pPr marL="1520556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4pPr>
    <a:lvl5pPr marL="2027408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5pPr>
    <a:lvl6pPr marL="2534260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6pPr>
    <a:lvl7pPr marL="3041112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7pPr>
    <a:lvl8pPr marL="3547963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8pPr>
    <a:lvl9pPr marL="4054815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1"/>
            <a:ext cx="5829300" cy="212337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1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7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56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09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27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31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334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65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314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3pPr>
            <a:lvl4pPr marL="182897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62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828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94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59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725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1" y="2311401"/>
            <a:ext cx="3028950" cy="6537502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0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57" indent="0">
              <a:buNone/>
              <a:defRPr sz="2667" b="1"/>
            </a:lvl2pPr>
            <a:lvl3pPr marL="1219314" indent="0">
              <a:buNone/>
              <a:defRPr sz="2400" b="1"/>
            </a:lvl3pPr>
            <a:lvl4pPr marL="1828971" indent="0">
              <a:buNone/>
              <a:defRPr sz="2134" b="1"/>
            </a:lvl4pPr>
            <a:lvl5pPr marL="2438628" indent="0">
              <a:buNone/>
              <a:defRPr sz="2134" b="1"/>
            </a:lvl5pPr>
            <a:lvl6pPr marL="3048285" indent="0">
              <a:buNone/>
              <a:defRPr sz="2134" b="1"/>
            </a:lvl6pPr>
            <a:lvl7pPr marL="3657942" indent="0">
              <a:buNone/>
              <a:defRPr sz="2134" b="1"/>
            </a:lvl7pPr>
            <a:lvl8pPr marL="4267599" indent="0">
              <a:buNone/>
              <a:defRPr sz="2134" b="1"/>
            </a:lvl8pPr>
            <a:lvl9pPr marL="4877256" indent="0">
              <a:buNone/>
              <a:defRPr sz="213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6"/>
            <a:ext cx="3031331" cy="92410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57" indent="0">
              <a:buNone/>
              <a:defRPr sz="2667" b="1"/>
            </a:lvl2pPr>
            <a:lvl3pPr marL="1219314" indent="0">
              <a:buNone/>
              <a:defRPr sz="2400" b="1"/>
            </a:lvl3pPr>
            <a:lvl4pPr marL="1828971" indent="0">
              <a:buNone/>
              <a:defRPr sz="2134" b="1"/>
            </a:lvl4pPr>
            <a:lvl5pPr marL="2438628" indent="0">
              <a:buNone/>
              <a:defRPr sz="2134" b="1"/>
            </a:lvl5pPr>
            <a:lvl6pPr marL="3048285" indent="0">
              <a:buNone/>
              <a:defRPr sz="2134" b="1"/>
            </a:lvl6pPr>
            <a:lvl7pPr marL="3657942" indent="0">
              <a:buNone/>
              <a:defRPr sz="2134" b="1"/>
            </a:lvl7pPr>
            <a:lvl8pPr marL="4267599" indent="0">
              <a:buNone/>
              <a:defRPr sz="2134" b="1"/>
            </a:lvl8pPr>
            <a:lvl9pPr marL="4877256" indent="0">
              <a:buNone/>
              <a:defRPr sz="213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17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4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9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6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267"/>
            </a:lvl1pPr>
            <a:lvl2pPr>
              <a:defRPr sz="3734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867"/>
            </a:lvl1pPr>
            <a:lvl2pPr marL="609657" indent="0">
              <a:buNone/>
              <a:defRPr sz="1600"/>
            </a:lvl2pPr>
            <a:lvl3pPr marL="1219314" indent="0">
              <a:buNone/>
              <a:defRPr sz="1333"/>
            </a:lvl3pPr>
            <a:lvl4pPr marL="1828971" indent="0">
              <a:buNone/>
              <a:defRPr sz="1200"/>
            </a:lvl4pPr>
            <a:lvl5pPr marL="2438628" indent="0">
              <a:buNone/>
              <a:defRPr sz="1200"/>
            </a:lvl5pPr>
            <a:lvl6pPr marL="3048285" indent="0">
              <a:buNone/>
              <a:defRPr sz="1200"/>
            </a:lvl6pPr>
            <a:lvl7pPr marL="3657942" indent="0">
              <a:buNone/>
              <a:defRPr sz="1200"/>
            </a:lvl7pPr>
            <a:lvl8pPr marL="4267599" indent="0">
              <a:buNone/>
              <a:defRPr sz="1200"/>
            </a:lvl8pPr>
            <a:lvl9pPr marL="4877256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20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0"/>
            <a:ext cx="4114800" cy="818622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7" y="885119"/>
            <a:ext cx="4114800" cy="5943600"/>
          </a:xfrm>
        </p:spPr>
        <p:txBody>
          <a:bodyPr/>
          <a:lstStyle>
            <a:lvl1pPr marL="0" indent="0">
              <a:buNone/>
              <a:defRPr sz="4267"/>
            </a:lvl1pPr>
            <a:lvl2pPr marL="609657" indent="0">
              <a:buNone/>
              <a:defRPr sz="3734"/>
            </a:lvl2pPr>
            <a:lvl3pPr marL="1219314" indent="0">
              <a:buNone/>
              <a:defRPr sz="3200"/>
            </a:lvl3pPr>
            <a:lvl4pPr marL="1828971" indent="0">
              <a:buNone/>
              <a:defRPr sz="2667"/>
            </a:lvl4pPr>
            <a:lvl5pPr marL="2438628" indent="0">
              <a:buNone/>
              <a:defRPr sz="2667"/>
            </a:lvl5pPr>
            <a:lvl6pPr marL="3048285" indent="0">
              <a:buNone/>
              <a:defRPr sz="2667"/>
            </a:lvl6pPr>
            <a:lvl7pPr marL="3657942" indent="0">
              <a:buNone/>
              <a:defRPr sz="2667"/>
            </a:lvl7pPr>
            <a:lvl8pPr marL="4267599" indent="0">
              <a:buNone/>
              <a:defRPr sz="2667"/>
            </a:lvl8pPr>
            <a:lvl9pPr marL="4877256" indent="0">
              <a:buNone/>
              <a:defRPr sz="26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7" y="7752822"/>
            <a:ext cx="4114800" cy="1162579"/>
          </a:xfrm>
        </p:spPr>
        <p:txBody>
          <a:bodyPr/>
          <a:lstStyle>
            <a:lvl1pPr marL="0" indent="0">
              <a:buNone/>
              <a:defRPr sz="1867"/>
            </a:lvl1pPr>
            <a:lvl2pPr marL="609657" indent="0">
              <a:buNone/>
              <a:defRPr sz="1600"/>
            </a:lvl2pPr>
            <a:lvl3pPr marL="1219314" indent="0">
              <a:buNone/>
              <a:defRPr sz="1333"/>
            </a:lvl3pPr>
            <a:lvl4pPr marL="1828971" indent="0">
              <a:buNone/>
              <a:defRPr sz="1200"/>
            </a:lvl4pPr>
            <a:lvl5pPr marL="2438628" indent="0">
              <a:buNone/>
              <a:defRPr sz="1200"/>
            </a:lvl5pPr>
            <a:lvl6pPr marL="3048285" indent="0">
              <a:buNone/>
              <a:defRPr sz="1200"/>
            </a:lvl6pPr>
            <a:lvl7pPr marL="3657942" indent="0">
              <a:buNone/>
              <a:defRPr sz="1200"/>
            </a:lvl7pPr>
            <a:lvl8pPr marL="4267599" indent="0">
              <a:buNone/>
              <a:defRPr sz="1200"/>
            </a:lvl8pPr>
            <a:lvl9pPr marL="4877256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53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1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1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1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161E1-96C5-4D01-A762-8F38D73DA227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47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314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43" indent="-457243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693" indent="-381036" algn="l" defTabSz="121931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734" kern="1200">
          <a:solidFill>
            <a:schemeClr val="tx1"/>
          </a:solidFill>
          <a:latin typeface="+mn-lt"/>
          <a:ea typeface="+mn-ea"/>
          <a:cs typeface="+mn-cs"/>
        </a:defRPr>
      </a:lvl2pPr>
      <a:lvl3pPr marL="1524142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799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456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3113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770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2427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2084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57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314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971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628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285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942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599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256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C32270D-58D1-4EC8-9A16-336AAB2862E9}"/>
              </a:ext>
            </a:extLst>
          </p:cNvPr>
          <p:cNvSpPr/>
          <p:nvPr/>
        </p:nvSpPr>
        <p:spPr>
          <a:xfrm>
            <a:off x="0" y="563321"/>
            <a:ext cx="6858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ja-JP" altLang="en-US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年度新規作物導入事業</a:t>
            </a:r>
            <a:endParaRPr lang="en-US" altLang="ja-JP" sz="32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ctr"/>
            <a:r>
              <a:rPr lang="ja-JP" altLang="en-US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相談書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19DAD0AC-2F99-4070-AE70-84E02CE70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140068"/>
              </p:ext>
            </p:extLst>
          </p:nvPr>
        </p:nvGraphicFramePr>
        <p:xfrm>
          <a:off x="705880" y="2185750"/>
          <a:ext cx="5544616" cy="200925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1907350826"/>
                    </a:ext>
                  </a:extLst>
                </a:gridCol>
                <a:gridCol w="1591261">
                  <a:extLst>
                    <a:ext uri="{9D8B030D-6E8A-4147-A177-3AD203B41FA5}">
                      <a16:colId xmlns:a16="http://schemas.microsoft.com/office/drawing/2014/main" val="777727542"/>
                    </a:ext>
                  </a:extLst>
                </a:gridCol>
                <a:gridCol w="1073035">
                  <a:extLst>
                    <a:ext uri="{9D8B030D-6E8A-4147-A177-3AD203B41FA5}">
                      <a16:colId xmlns:a16="http://schemas.microsoft.com/office/drawing/2014/main" val="46551653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566530592"/>
                    </a:ext>
                  </a:extLst>
                </a:gridCol>
              </a:tblGrid>
              <a:tr h="497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お名前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2809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団体名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団体の場合のみ</a:t>
                      </a:r>
                      <a:r>
                        <a:rPr lang="ja-JP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</a:t>
                      </a:r>
                      <a:endParaRPr lang="ja-JP" sz="12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89745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</a:t>
                      </a:r>
                      <a:endParaRPr lang="en-US" alt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（所在地）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en-US" alt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南島原市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町　　　　　　番地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2448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電話番号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ＦＡＸ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944193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85D675B-65BC-4089-B01F-B47AB8C46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250663"/>
              </p:ext>
            </p:extLst>
          </p:nvPr>
        </p:nvGraphicFramePr>
        <p:xfrm>
          <a:off x="705880" y="4572051"/>
          <a:ext cx="5544616" cy="208823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1907350826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77772754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栽培検討品目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2809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栽培予定時期</a:t>
                      </a:r>
                      <a:endParaRPr lang="en-US" alt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例）令和</a:t>
                      </a:r>
                      <a:r>
                        <a:rPr lang="en-US" altLang="ja-JP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ja-JP" alt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年６月頃</a:t>
                      </a:r>
                      <a:endParaRPr lang="en-US" altLang="ja-JP" sz="12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1893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栽培規模</a:t>
                      </a:r>
                      <a:endParaRPr lang="en-US" alt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例）苗木●●本、栽培面積２０</a:t>
                      </a:r>
                      <a:r>
                        <a:rPr lang="en-US" altLang="ja-JP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a</a:t>
                      </a:r>
                      <a:endParaRPr lang="ja-JP" sz="12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35836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栽培予定場所</a:t>
                      </a:r>
                      <a:endParaRPr lang="en-US" alt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3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lang="en-US" alt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2193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南島原市</a:t>
                      </a:r>
                      <a:r>
                        <a:rPr lang="ja-JP" alt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</a:t>
                      </a:r>
                      <a:r>
                        <a:rPr lang="ja-JP" alt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町　　</a:t>
                      </a:r>
                      <a:r>
                        <a:rPr lang="en-US" alt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</a:t>
                      </a:r>
                      <a:r>
                        <a:rPr lang="ja-JP" alt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番地</a:t>
                      </a:r>
                      <a:endParaRPr lang="ja-JP" alt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759226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8E4BE007-27C4-444C-BD49-DAF217B98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007291"/>
              </p:ext>
            </p:extLst>
          </p:nvPr>
        </p:nvGraphicFramePr>
        <p:xfrm>
          <a:off x="705880" y="7041232"/>
          <a:ext cx="5544616" cy="59243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1907350826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777727542"/>
                    </a:ext>
                  </a:extLst>
                </a:gridCol>
              </a:tblGrid>
              <a:tr h="592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相談希望日時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（第１希望）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令和　 年　 月 　日　　／　　午前・午後　　時　　分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280909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5E07CC8-2C1A-474C-B4E3-9148AD8F3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317209"/>
              </p:ext>
            </p:extLst>
          </p:nvPr>
        </p:nvGraphicFramePr>
        <p:xfrm>
          <a:off x="705880" y="7629764"/>
          <a:ext cx="5544616" cy="59243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95898">
                  <a:extLst>
                    <a:ext uri="{9D8B030D-6E8A-4147-A177-3AD203B41FA5}">
                      <a16:colId xmlns:a16="http://schemas.microsoft.com/office/drawing/2014/main" val="1907350826"/>
                    </a:ext>
                  </a:extLst>
                </a:gridCol>
                <a:gridCol w="4348718">
                  <a:extLst>
                    <a:ext uri="{9D8B030D-6E8A-4147-A177-3AD203B41FA5}">
                      <a16:colId xmlns:a16="http://schemas.microsoft.com/office/drawing/2014/main" val="777727542"/>
                    </a:ext>
                  </a:extLst>
                </a:gridCol>
              </a:tblGrid>
              <a:tr h="592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相談希望日時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（第２希望）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令和　 年 　月 　日　　／　　午前・午後　　時　　分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280909"/>
                  </a:ext>
                </a:extLst>
              </a:tr>
            </a:tbl>
          </a:graphicData>
        </a:graphic>
      </p:graphicFrame>
      <p:sp>
        <p:nvSpPr>
          <p:cNvPr id="10" name="タイトル 1">
            <a:extLst>
              <a:ext uri="{FF2B5EF4-FFF2-40B4-BE49-F238E27FC236}">
                <a16:creationId xmlns:a16="http://schemas.microsoft.com/office/drawing/2014/main" id="{CF8E0BBE-F323-49E3-A763-EEA158380FD3}"/>
              </a:ext>
            </a:extLst>
          </p:cNvPr>
          <p:cNvSpPr txBox="1">
            <a:spLocks/>
          </p:cNvSpPr>
          <p:nvPr/>
        </p:nvSpPr>
        <p:spPr>
          <a:xfrm>
            <a:off x="656692" y="8861743"/>
            <a:ext cx="6253994" cy="699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1219314" rtl="0" eaLnBrk="1" latinLnBrk="0" hangingPunct="1"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南島原市農林課 農業戦略</a:t>
            </a:r>
            <a:r>
              <a:rPr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班 荒木・田中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℡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73‐6661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Fax87-0217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Email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nougyousenryaku@city.minamishimabara.lg.jp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0E960338-A8EE-4A3A-AEFF-717278321499}"/>
              </a:ext>
            </a:extLst>
          </p:cNvPr>
          <p:cNvSpPr txBox="1">
            <a:spLocks/>
          </p:cNvSpPr>
          <p:nvPr/>
        </p:nvSpPr>
        <p:spPr>
          <a:xfrm>
            <a:off x="648637" y="8603145"/>
            <a:ext cx="1198495" cy="454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1219314" rtl="0" eaLnBrk="1" latinLnBrk="0" hangingPunct="1"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問い合わせ先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5869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90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荒木　智</dc:creator>
  <cp:lastModifiedBy>荒木　智</cp:lastModifiedBy>
  <cp:revision>17</cp:revision>
  <cp:lastPrinted>2023-06-21T00:54:10Z</cp:lastPrinted>
  <dcterms:modified xsi:type="dcterms:W3CDTF">2023-06-21T02:31:35Z</dcterms:modified>
</cp:coreProperties>
</file>