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3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72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45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2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77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9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91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9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01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37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03B640-3802-45E0-AD1A-B94864E6CFCC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5CF6F-54C3-48F3-B4FC-54F132D4C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9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283C796-649E-98F0-AD21-8A509233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47142" r="-1469" b="32813"/>
          <a:stretch/>
        </p:blipFill>
        <p:spPr>
          <a:xfrm>
            <a:off x="-15080" y="12183"/>
            <a:ext cx="6984000" cy="2376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1ABA04DE-CEA5-9EDD-9D01-0730A64F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05" y="1570108"/>
            <a:ext cx="6281530" cy="644907"/>
          </a:xfrm>
          <a:noFill/>
        </p:spPr>
        <p:txBody>
          <a:bodyPr>
            <a:normAutofit fontScale="90000"/>
            <a:scene3d>
              <a:camera prst="orthographicFront"/>
              <a:lightRig rig="threePt" dir="t"/>
            </a:scene3d>
            <a:sp3d contourW="266700">
              <a:contourClr>
                <a:schemeClr val="bg1"/>
              </a:contourClr>
            </a:sp3d>
          </a:bodyPr>
          <a:lstStyle/>
          <a:p>
            <a:br>
              <a:rPr kumimoji="1" lang="en-US" altLang="ja-JP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sz="4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操縦技能習得支援事業補助金</a:t>
            </a:r>
            <a:endParaRPr kumimoji="1" lang="ja-JP" alt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4F8FAE0-9027-DB15-EDE6-31FB153B470B}"/>
              </a:ext>
            </a:extLst>
          </p:cNvPr>
          <p:cNvSpPr txBox="1">
            <a:spLocks/>
          </p:cNvSpPr>
          <p:nvPr/>
        </p:nvSpPr>
        <p:spPr>
          <a:xfrm>
            <a:off x="282702" y="479576"/>
            <a:ext cx="2345634" cy="544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令和８年度</a:t>
            </a:r>
            <a:endParaRPr lang="ja-JP" altLang="en-US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67D6D3-009C-CCFA-AF8D-A0973D2331E8}"/>
              </a:ext>
            </a:extLst>
          </p:cNvPr>
          <p:cNvSpPr txBox="1"/>
          <p:nvPr/>
        </p:nvSpPr>
        <p:spPr>
          <a:xfrm>
            <a:off x="307754" y="1081879"/>
            <a:ext cx="599823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15900">
              <a:contourClr>
                <a:schemeClr val="bg1"/>
              </a:contourClr>
            </a:sp3d>
          </a:bodyPr>
          <a:lstStyle/>
          <a:p>
            <a:r>
              <a:rPr kumimoji="1" lang="ja-JP" alt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農業用</a:t>
            </a:r>
            <a:r>
              <a:rPr kumimoji="1" lang="ja-JP" altLang="en-US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ドローン</a:t>
            </a:r>
            <a:endParaRPr lang="ja-JP" alt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7A43CB-6724-442B-A2EC-E17A7D661391}"/>
              </a:ext>
            </a:extLst>
          </p:cNvPr>
          <p:cNvSpPr txBox="1"/>
          <p:nvPr/>
        </p:nvSpPr>
        <p:spPr>
          <a:xfrm>
            <a:off x="1922541" y="9024825"/>
            <a:ext cx="467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南島原市　農林課　農業戦略班（担当</a:t>
            </a: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：山下）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0957-73-6661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0957-82-0217 </a:t>
            </a:r>
          </a:p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Mail :nougyousenryaku@city.minamishimabara.lg.jp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0C250BD-7353-496E-8984-04D3A0EC8EBC}"/>
              </a:ext>
            </a:extLst>
          </p:cNvPr>
          <p:cNvSpPr txBox="1"/>
          <p:nvPr/>
        </p:nvSpPr>
        <p:spPr>
          <a:xfrm>
            <a:off x="528062" y="4359540"/>
            <a:ext cx="289239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400" b="1" u="sng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上限　</a:t>
            </a:r>
            <a:r>
              <a:rPr lang="en-US" altLang="ja-JP" sz="2400" b="1" u="sng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2400" b="1" u="sng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万円</a:t>
            </a:r>
            <a:endParaRPr lang="en-US" altLang="ja-JP" sz="1400" b="1" u="sng" dirty="0"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FAE3BF-0E33-46F5-8887-7F896CEC52DC}"/>
              </a:ext>
            </a:extLst>
          </p:cNvPr>
          <p:cNvSpPr txBox="1"/>
          <p:nvPr/>
        </p:nvSpPr>
        <p:spPr>
          <a:xfrm>
            <a:off x="515536" y="5364925"/>
            <a:ext cx="5748087" cy="196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市内農業者であること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 市内圃場での実施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（３） 事業実施年度の２月末日までに確実にライセンスを習得できる方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 本事業により資格を取得した者は、農業用薬剤の空中散布に使用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するドローン操作に使用すること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（５）交付は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農業者につき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度のみ、再受講にかかる経費は補助対象外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D5662B-CBF2-4B24-9AFF-2E05A7780128}"/>
              </a:ext>
            </a:extLst>
          </p:cNvPr>
          <p:cNvSpPr txBox="1"/>
          <p:nvPr/>
        </p:nvSpPr>
        <p:spPr>
          <a:xfrm>
            <a:off x="555676" y="7913065"/>
            <a:ext cx="5651606" cy="87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免許取得の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日前まで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に「申請書等」を窓口・メール・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等で提出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申請にあたり見積書が必要です。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補助金の振込は原則、業者へ代金を支払った後になります。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27E73A20-E2C0-444B-AB99-22E4A63F6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05" y="2625238"/>
            <a:ext cx="5070038" cy="376331"/>
          </a:xfrm>
        </p:spPr>
        <p:txBody>
          <a:bodyPr>
            <a:norm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農業用ドローンのライセンス取得に関する費用を補助します。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DE1AA2-3610-4643-B209-031BA7560B58}"/>
              </a:ext>
            </a:extLst>
          </p:cNvPr>
          <p:cNvSpPr txBox="1"/>
          <p:nvPr/>
        </p:nvSpPr>
        <p:spPr>
          <a:xfrm>
            <a:off x="555676" y="3697971"/>
            <a:ext cx="283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講習費用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（消費税除）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の１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A0DC8EF-D775-4578-8FB9-CFC396776104}"/>
              </a:ext>
            </a:extLst>
          </p:cNvPr>
          <p:cNvSpPr txBox="1"/>
          <p:nvPr/>
        </p:nvSpPr>
        <p:spPr>
          <a:xfrm>
            <a:off x="832353" y="3098419"/>
            <a:ext cx="200401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補助金額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A3A831-B7F9-4309-9E22-B4D204DD076D}"/>
              </a:ext>
            </a:extLst>
          </p:cNvPr>
          <p:cNvSpPr/>
          <p:nvPr/>
        </p:nvSpPr>
        <p:spPr>
          <a:xfrm>
            <a:off x="441845" y="3620504"/>
            <a:ext cx="2892397" cy="118720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7CF4F0D-5A4C-45D3-802A-87B1506E9BAF}"/>
              </a:ext>
            </a:extLst>
          </p:cNvPr>
          <p:cNvSpPr/>
          <p:nvPr/>
        </p:nvSpPr>
        <p:spPr>
          <a:xfrm>
            <a:off x="441845" y="5384324"/>
            <a:ext cx="5945770" cy="197926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84F0B8F-7A4D-4A58-9163-F35B5F77CC97}"/>
              </a:ext>
            </a:extLst>
          </p:cNvPr>
          <p:cNvSpPr txBox="1"/>
          <p:nvPr/>
        </p:nvSpPr>
        <p:spPr>
          <a:xfrm>
            <a:off x="832354" y="7409377"/>
            <a:ext cx="200401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76547C-C81D-4F90-84E7-EAEC53A57DA7}"/>
              </a:ext>
            </a:extLst>
          </p:cNvPr>
          <p:cNvSpPr txBox="1"/>
          <p:nvPr/>
        </p:nvSpPr>
        <p:spPr>
          <a:xfrm>
            <a:off x="441845" y="4861237"/>
            <a:ext cx="200401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要件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DE6BE2D-B1C7-4712-A5CC-043F5C1B429B}"/>
              </a:ext>
            </a:extLst>
          </p:cNvPr>
          <p:cNvSpPr/>
          <p:nvPr/>
        </p:nvSpPr>
        <p:spPr>
          <a:xfrm>
            <a:off x="441845" y="7913065"/>
            <a:ext cx="5945770" cy="92057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706DCC09-3284-E30C-F661-7E507873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0" t="47241" r="31135" b="31681"/>
          <a:stretch/>
        </p:blipFill>
        <p:spPr>
          <a:xfrm rot="10800000">
            <a:off x="4400679" y="3217404"/>
            <a:ext cx="1910588" cy="8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195</Words>
  <Application>Microsoft Office PowerPoint</Application>
  <PresentationFormat>A4 210 x 297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BIZ UDPゴシック</vt:lpstr>
      <vt:lpstr>HG創英角ｺﾞｼｯｸUB</vt:lpstr>
      <vt:lpstr>Arial</vt:lpstr>
      <vt:lpstr>Office テーマ</vt:lpstr>
      <vt:lpstr> 操縦技能習得支援事業補助金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山中　康弘</dc:creator>
  <cp:lastModifiedBy>山下　智弘</cp:lastModifiedBy>
  <cp:revision>21</cp:revision>
  <cp:lastPrinted>2026-03-24T05:33:37Z</cp:lastPrinted>
  <dcterms:created xsi:type="dcterms:W3CDTF">2025-04-02T06:45:21Z</dcterms:created>
  <dcterms:modified xsi:type="dcterms:W3CDTF">2026-03-24T08:01:55Z</dcterms:modified>
</cp:coreProperties>
</file>